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 b="def" i="def"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2" name="Shape 92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200">
        <a:latin typeface="+mn-lt"/>
        <a:ea typeface="+mn-ea"/>
        <a:cs typeface="+mn-cs"/>
        <a:sym typeface="Calibri"/>
      </a:defRPr>
    </a:lvl1pPr>
    <a:lvl2pPr indent="228600" defTabSz="457200" latinLnBrk="0">
      <a:defRPr sz="1200">
        <a:latin typeface="+mn-lt"/>
        <a:ea typeface="+mn-ea"/>
        <a:cs typeface="+mn-cs"/>
        <a:sym typeface="Calibri"/>
      </a:defRPr>
    </a:lvl2pPr>
    <a:lvl3pPr indent="457200" defTabSz="457200" latinLnBrk="0">
      <a:defRPr sz="1200">
        <a:latin typeface="+mn-lt"/>
        <a:ea typeface="+mn-ea"/>
        <a:cs typeface="+mn-cs"/>
        <a:sym typeface="Calibri"/>
      </a:defRPr>
    </a:lvl3pPr>
    <a:lvl4pPr indent="685800" defTabSz="457200" latinLnBrk="0">
      <a:defRPr sz="1200">
        <a:latin typeface="+mn-lt"/>
        <a:ea typeface="+mn-ea"/>
        <a:cs typeface="+mn-cs"/>
        <a:sym typeface="Calibri"/>
      </a:defRPr>
    </a:lvl4pPr>
    <a:lvl5pPr indent="914400" defTabSz="457200" latinLnBrk="0">
      <a:defRPr sz="1200">
        <a:latin typeface="+mn-lt"/>
        <a:ea typeface="+mn-ea"/>
        <a:cs typeface="+mn-cs"/>
        <a:sym typeface="Calibri"/>
      </a:defRPr>
    </a:lvl5pPr>
    <a:lvl6pPr indent="1143000" defTabSz="457200" latinLnBrk="0">
      <a:defRPr sz="1200">
        <a:latin typeface="+mn-lt"/>
        <a:ea typeface="+mn-ea"/>
        <a:cs typeface="+mn-cs"/>
        <a:sym typeface="Calibri"/>
      </a:defRPr>
    </a:lvl6pPr>
    <a:lvl7pPr indent="1371600" defTabSz="457200" latinLnBrk="0">
      <a:defRPr sz="1200">
        <a:latin typeface="+mn-lt"/>
        <a:ea typeface="+mn-ea"/>
        <a:cs typeface="+mn-cs"/>
        <a:sym typeface="Calibri"/>
      </a:defRPr>
    </a:lvl7pPr>
    <a:lvl8pPr indent="1600200" defTabSz="457200" latinLnBrk="0">
      <a:defRPr sz="1200">
        <a:latin typeface="+mn-lt"/>
        <a:ea typeface="+mn-ea"/>
        <a:cs typeface="+mn-cs"/>
        <a:sym typeface="Calibri"/>
      </a:defRPr>
    </a:lvl8pPr>
    <a:lvl9pPr indent="1828800" defTabSz="4572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文本"/>
          <p:cNvSpPr txBox="1"/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pPr/>
            <a:r>
              <a:t>标题文本</a:t>
            </a:r>
          </a:p>
        </p:txBody>
      </p:sp>
      <p:sp>
        <p:nvSpPr>
          <p:cNvPr id="12" name="正文级别 1…"/>
          <p:cNvSpPr txBox="1"/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3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标题文本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标题文本</a:t>
            </a:r>
          </a:p>
        </p:txBody>
      </p:sp>
      <p:sp>
        <p:nvSpPr>
          <p:cNvPr id="21" name="正文级别 1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22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标题文本"/>
          <p:cNvSpPr txBox="1"/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b="1" cap="all" sz="4000"/>
            </a:lvl1pPr>
          </a:lstStyle>
          <a:p>
            <a:pPr/>
            <a:r>
              <a:t>标题文本</a:t>
            </a:r>
          </a:p>
        </p:txBody>
      </p:sp>
      <p:sp>
        <p:nvSpPr>
          <p:cNvPr id="30" name="正文级别 1…"/>
          <p:cNvSpPr txBox="1"/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31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标题文本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标题文本</a:t>
            </a:r>
          </a:p>
        </p:txBody>
      </p:sp>
      <p:sp>
        <p:nvSpPr>
          <p:cNvPr id="39" name="正文级别 1…"/>
          <p:cNvSpPr txBox="1"/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40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标题文本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标题文本</a:t>
            </a:r>
          </a:p>
        </p:txBody>
      </p:sp>
      <p:sp>
        <p:nvSpPr>
          <p:cNvPr id="48" name="正文级别 1…"/>
          <p:cNvSpPr txBox="1"/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b="1" sz="2400"/>
            </a:lvl1pPr>
            <a:lvl2pPr marL="0" indent="457200">
              <a:spcBef>
                <a:spcPts val="500"/>
              </a:spcBef>
              <a:buSzTx/>
              <a:buFontTx/>
              <a:buNone/>
              <a:defRPr b="1" sz="2400"/>
            </a:lvl2pPr>
            <a:lvl3pPr marL="0" indent="914400">
              <a:spcBef>
                <a:spcPts val="500"/>
              </a:spcBef>
              <a:buSzTx/>
              <a:buFontTx/>
              <a:buNone/>
              <a:defRPr b="1" sz="2400"/>
            </a:lvl3pPr>
            <a:lvl4pPr marL="0" indent="1371600">
              <a:spcBef>
                <a:spcPts val="500"/>
              </a:spcBef>
              <a:buSzTx/>
              <a:buFontTx/>
              <a:buNone/>
              <a:defRPr b="1" sz="2400"/>
            </a:lvl4pPr>
            <a:lvl5pPr marL="0" indent="1828800">
              <a:spcBef>
                <a:spcPts val="500"/>
              </a:spcBef>
              <a:buSzTx/>
              <a:buFontTx/>
              <a:buNone/>
              <a:defRPr b="1" sz="2400"/>
            </a:lvl5pPr>
          </a:lstStyle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49" name="Text Placeholder 4"/>
          <p:cNvSpPr/>
          <p:nvPr>
            <p:ph type="body" sz="quarter" idx="21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500"/>
              </a:spcBef>
              <a:buSzTx/>
              <a:buFontTx/>
              <a:buNone/>
              <a:defRPr b="1" sz="2400"/>
            </a:pPr>
          </a:p>
        </p:txBody>
      </p:sp>
      <p:sp>
        <p:nvSpPr>
          <p:cNvPr id="50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标题文本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标题文本</a:t>
            </a:r>
          </a:p>
        </p:txBody>
      </p:sp>
      <p:sp>
        <p:nvSpPr>
          <p:cNvPr id="58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标题文本"/>
          <p:cNvSpPr txBox="1"/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anchor="b"/>
          <a:lstStyle>
            <a:lvl1pPr algn="l">
              <a:defRPr b="1" sz="2000"/>
            </a:lvl1pPr>
          </a:lstStyle>
          <a:p>
            <a:pPr/>
            <a:r>
              <a:t>标题文本</a:t>
            </a:r>
          </a:p>
        </p:txBody>
      </p:sp>
      <p:sp>
        <p:nvSpPr>
          <p:cNvPr id="73" name="正文级别 1…"/>
          <p:cNvSpPr txBox="1"/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/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74" name="Text Placeholder 3"/>
          <p:cNvSpPr/>
          <p:nvPr>
            <p:ph type="body" sz="half" idx="21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SzTx/>
              <a:buFontTx/>
              <a:buNone/>
              <a:defRPr sz="1400"/>
            </a:pPr>
          </a:p>
        </p:txBody>
      </p:sp>
      <p:sp>
        <p:nvSpPr>
          <p:cNvPr id="75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标题文本"/>
          <p:cNvSpPr txBox="1"/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b="1" sz="2000"/>
            </a:lvl1pPr>
          </a:lstStyle>
          <a:p>
            <a:pPr/>
            <a:r>
              <a:t>标题文本</a:t>
            </a:r>
          </a:p>
        </p:txBody>
      </p:sp>
      <p:sp>
        <p:nvSpPr>
          <p:cNvPr id="83" name="Picture Placeholder 2"/>
          <p:cNvSpPr/>
          <p:nvPr>
            <p:ph type="pic" sz="half" idx="21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84" name="正文级别 1…"/>
          <p:cNvSpPr txBox="1"/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85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文本"/>
          <p:cNvSpPr txBox="1"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标题文本</a:t>
            </a:r>
          </a:p>
        </p:txBody>
      </p:sp>
      <p:sp>
        <p:nvSpPr>
          <p:cNvPr id="3" name="正文级别 1…"/>
          <p:cNvSpPr txBox="1"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4" name="幻灯片编号"/>
          <p:cNvSpPr txBox="1"/>
          <p:nvPr>
            <p:ph type="sldNum" sz="quarter" idx="2"/>
          </p:nvPr>
        </p:nvSpPr>
        <p:spPr>
          <a:xfrm>
            <a:off x="8428176" y="6414760"/>
            <a:ext cx="258624" cy="24830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 xmlns:p14="http://schemas.microsoft.com/office/powerpoint/2010/main" spd="med" advClick="1"/>
  <p:txStyles>
    <p:title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342900" marR="0" indent="-3429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83771" marR="0" indent="-326571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19200" marR="0" indent="-3048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373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945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517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1089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66159" marR="0" indent="-365759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23359" marR="0" indent="-365759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extBox 5"/>
          <p:cNvSpPr txBox="1"/>
          <p:nvPr/>
        </p:nvSpPr>
        <p:spPr>
          <a:xfrm>
            <a:off x="6717135" y="110886"/>
            <a:ext cx="2073852" cy="6369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>
              <a:defRPr sz="3600">
                <a:solidFill>
                  <a:srgbClr val="80808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r>
              <a:t>slide 01</a:t>
            </a:r>
          </a:p>
        </p:txBody>
      </p:sp>
      <p:pic>
        <p:nvPicPr>
          <p:cNvPr id="95" name="IMG_7599.jpg" descr="IMG_7599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71774" y="734606"/>
            <a:ext cx="6400452" cy="565064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0" advTm="2000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extBox 5"/>
          <p:cNvSpPr txBox="1"/>
          <p:nvPr/>
        </p:nvSpPr>
        <p:spPr>
          <a:xfrm>
            <a:off x="6717135" y="202407"/>
            <a:ext cx="2073852" cy="6369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>
              <a:defRPr sz="3600">
                <a:solidFill>
                  <a:srgbClr val="80808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r>
              <a:t>slide 10</a:t>
            </a:r>
          </a:p>
        </p:txBody>
      </p:sp>
      <p:pic>
        <p:nvPicPr>
          <p:cNvPr id="122" name="未命名作品.jpg" descr="未命名作品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44770" y="783578"/>
            <a:ext cx="7054460" cy="529084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extBox 5"/>
          <p:cNvSpPr txBox="1"/>
          <p:nvPr/>
        </p:nvSpPr>
        <p:spPr>
          <a:xfrm>
            <a:off x="6717135" y="202407"/>
            <a:ext cx="2073852" cy="6369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>
              <a:defRPr sz="3600">
                <a:solidFill>
                  <a:srgbClr val="80808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r>
              <a:t>slide 02</a:t>
            </a:r>
          </a:p>
        </p:txBody>
      </p:sp>
      <p:pic>
        <p:nvPicPr>
          <p:cNvPr id="98" name="IMG_7600.jpg" descr="IMG_760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05613" y="278639"/>
            <a:ext cx="4732774" cy="630072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0" advTm="20000" p14:dur="10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extBox 5"/>
          <p:cNvSpPr txBox="1"/>
          <p:nvPr/>
        </p:nvSpPr>
        <p:spPr>
          <a:xfrm>
            <a:off x="6717135" y="202407"/>
            <a:ext cx="2073852" cy="6369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>
              <a:defRPr sz="3600">
                <a:solidFill>
                  <a:srgbClr val="80808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r>
              <a:t>slide 03</a:t>
            </a:r>
          </a:p>
        </p:txBody>
      </p:sp>
      <p:pic>
        <p:nvPicPr>
          <p:cNvPr id="101" name="src=http---5b0988e595225.cdn.sohucs.com-images-20180730-4a0395de30614ab8b1c98f33c1f549df.jpeg&amp;refer=http---5b0988e595225.cdn.sohucs.com&amp;app=2002&amp;size=f9999,10000&amp;q=a80&amp;n=0&amp;g=0n&amp;fmt=jpeg.jpg" descr="src=http---5b0988e595225.cdn.sohucs.com-images-20180730-4a0395de30614ab8b1c98f33c1f549df.jpeg&amp;refer=http---5b0988e595225.cdn.sohucs.com&amp;app=2002&amp;size=f9999,10000&amp;q=a80&amp;n=0&amp;g=0n&amp;fmt=jpeg.jpg"/>
          <p:cNvPicPr>
            <a:picLocks noChangeAspect="1"/>
          </p:cNvPicPr>
          <p:nvPr/>
        </p:nvPicPr>
        <p:blipFill>
          <a:blip r:embed="rId2">
            <a:extLst/>
          </a:blip>
          <a:srcRect l="13582" t="16260" r="23668" b="3849"/>
          <a:stretch>
            <a:fillRect/>
          </a:stretch>
        </p:blipFill>
        <p:spPr>
          <a:xfrm>
            <a:off x="1742479" y="727273"/>
            <a:ext cx="5659038" cy="540362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0" advTm="20000" p14:dur="10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TextBox 5"/>
          <p:cNvSpPr txBox="1"/>
          <p:nvPr/>
        </p:nvSpPr>
        <p:spPr>
          <a:xfrm>
            <a:off x="6717135" y="202407"/>
            <a:ext cx="2073852" cy="6369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>
              <a:defRPr sz="3600">
                <a:solidFill>
                  <a:srgbClr val="80808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r>
              <a:t>slide 04</a:t>
            </a:r>
          </a:p>
        </p:txBody>
      </p:sp>
      <p:pic>
        <p:nvPicPr>
          <p:cNvPr id="104" name="IMG_7602.jpg" descr="IMG_760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01511" y="389738"/>
            <a:ext cx="5140978" cy="607852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0" advTm="20000" p14:dur="10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extBox 5"/>
          <p:cNvSpPr txBox="1"/>
          <p:nvPr/>
        </p:nvSpPr>
        <p:spPr>
          <a:xfrm>
            <a:off x="6717135" y="202407"/>
            <a:ext cx="2073852" cy="6369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>
              <a:defRPr sz="3600">
                <a:solidFill>
                  <a:srgbClr val="80808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r>
              <a:t>slide 05</a:t>
            </a:r>
          </a:p>
        </p:txBody>
      </p:sp>
      <p:pic>
        <p:nvPicPr>
          <p:cNvPr id="107" name="屏幕快照 2021-04-10 下午11.37.26.png" descr="屏幕快照 2021-04-10 下午11.37.2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80541" y="934338"/>
            <a:ext cx="7982918" cy="498932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0" advTm="20000" p14:dur="10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extBox 5"/>
          <p:cNvSpPr txBox="1"/>
          <p:nvPr/>
        </p:nvSpPr>
        <p:spPr>
          <a:xfrm>
            <a:off x="6717135" y="202407"/>
            <a:ext cx="2073852" cy="6369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>
              <a:defRPr sz="3600">
                <a:solidFill>
                  <a:srgbClr val="80808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r>
              <a:t>slide 06</a:t>
            </a:r>
          </a:p>
        </p:txBody>
      </p:sp>
      <p:pic>
        <p:nvPicPr>
          <p:cNvPr id="110" name="屏幕快照 2021-04-10 下午11.37.10.png" descr="屏幕快照 2021-04-10 下午11.37.1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91134" y="940959"/>
            <a:ext cx="7961732" cy="497608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0" advTm="20000" p14:dur="10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TextBox 5"/>
          <p:cNvSpPr txBox="1"/>
          <p:nvPr/>
        </p:nvSpPr>
        <p:spPr>
          <a:xfrm>
            <a:off x="6717135" y="202407"/>
            <a:ext cx="2073852" cy="6369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>
              <a:defRPr sz="3600">
                <a:solidFill>
                  <a:srgbClr val="80808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r>
              <a:t>slide 07</a:t>
            </a:r>
          </a:p>
        </p:txBody>
      </p:sp>
      <p:pic>
        <p:nvPicPr>
          <p:cNvPr id="113" name="IMG_7601.PNG" descr="IMG_760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01154" y="245720"/>
            <a:ext cx="2941692" cy="636656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0" advTm="20000" p14:dur="10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extBox 5"/>
          <p:cNvSpPr txBox="1"/>
          <p:nvPr/>
        </p:nvSpPr>
        <p:spPr>
          <a:xfrm>
            <a:off x="6717135" y="202407"/>
            <a:ext cx="2073852" cy="6369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>
              <a:defRPr sz="3600">
                <a:solidFill>
                  <a:srgbClr val="80808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r>
              <a:t>slide 08</a:t>
            </a:r>
          </a:p>
        </p:txBody>
      </p:sp>
      <p:pic>
        <p:nvPicPr>
          <p:cNvPr id="116" name="IMG_7577.jpg" descr="IMG_7577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83558" y="521806"/>
            <a:ext cx="4349301" cy="58143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0" advTm="20000" p14:dur="10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extBox 5"/>
          <p:cNvSpPr txBox="1"/>
          <p:nvPr/>
        </p:nvSpPr>
        <p:spPr>
          <a:xfrm>
            <a:off x="6717135" y="202407"/>
            <a:ext cx="2073852" cy="6369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>
              <a:defRPr sz="3600">
                <a:solidFill>
                  <a:srgbClr val="80808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r>
              <a:t>slide 09</a:t>
            </a:r>
          </a:p>
        </p:txBody>
      </p:sp>
      <p:pic>
        <p:nvPicPr>
          <p:cNvPr id="119" name="IMG_7603.PNG" descr="IMG_7603.PNG"/>
          <p:cNvPicPr>
            <a:picLocks noChangeAspect="1"/>
          </p:cNvPicPr>
          <p:nvPr/>
        </p:nvPicPr>
        <p:blipFill>
          <a:blip r:embed="rId2">
            <a:extLst/>
          </a:blip>
          <a:srcRect l="0" t="5304" r="0" b="28796"/>
          <a:stretch>
            <a:fillRect/>
          </a:stretch>
        </p:blipFill>
        <p:spPr>
          <a:xfrm>
            <a:off x="2400696" y="332382"/>
            <a:ext cx="4342526" cy="61933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0" advTm="20000" p14:dur="10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